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rack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4.jpe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Relationship Id="rId5" Target="../media/image3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4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jpeg" Type="http://schemas.openxmlformats.org/officeDocument/2006/relationships/image"/><Relationship Id="rId5" Target="../media/image6.png" Type="http://schemas.openxmlformats.org/officeDocument/2006/relationships/image"/><Relationship Id="rId6" Target="../media/image26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2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6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5755" y="2477887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NP pizza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02901" y="1018940"/>
            <a:ext cx="18288000" cy="121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5"/>
              </a:lnSpc>
            </a:pPr>
            <a:r>
              <a:rPr lang="en-US" sz="706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Welcome 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5853">
            <a:off x="-182611" y="6537058"/>
            <a:ext cx="6100183" cy="3781528"/>
          </a:xfrm>
          <a:custGeom>
            <a:avLst/>
            <a:gdLst/>
            <a:ahLst/>
            <a:cxnLst/>
            <a:rect r="r" b="b" t="t" l="l"/>
            <a:pathLst>
              <a:path h="3781528" w="6100183">
                <a:moveTo>
                  <a:pt x="0" y="0"/>
                </a:moveTo>
                <a:lnTo>
                  <a:pt x="6100183" y="0"/>
                </a:lnTo>
                <a:lnTo>
                  <a:pt x="6100183" y="3781529"/>
                </a:lnTo>
                <a:lnTo>
                  <a:pt x="0" y="378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91788">
            <a:off x="14217356" y="234368"/>
            <a:ext cx="4268529" cy="2755142"/>
          </a:xfrm>
          <a:custGeom>
            <a:avLst/>
            <a:gdLst/>
            <a:ahLst/>
            <a:cxnLst/>
            <a:rect r="r" b="b" t="t" l="l"/>
            <a:pathLst>
              <a:path h="2755142" w="4268529">
                <a:moveTo>
                  <a:pt x="0" y="0"/>
                </a:moveTo>
                <a:lnTo>
                  <a:pt x="4268529" y="0"/>
                </a:lnTo>
                <a:lnTo>
                  <a:pt x="4268529" y="2755142"/>
                </a:lnTo>
                <a:lnTo>
                  <a:pt x="0" y="275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07632" y="1855421"/>
            <a:ext cx="11126652" cy="5388889"/>
          </a:xfrm>
          <a:custGeom>
            <a:avLst/>
            <a:gdLst/>
            <a:ahLst/>
            <a:cxnLst/>
            <a:rect r="r" b="b" t="t" l="l"/>
            <a:pathLst>
              <a:path h="5388889" w="11126652">
                <a:moveTo>
                  <a:pt x="0" y="0"/>
                </a:moveTo>
                <a:lnTo>
                  <a:pt x="11126652" y="0"/>
                </a:lnTo>
                <a:lnTo>
                  <a:pt x="11126652" y="5388888"/>
                </a:lnTo>
                <a:lnTo>
                  <a:pt x="0" y="5388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041" b="-64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4405" y="6125590"/>
            <a:ext cx="3239470" cy="4114800"/>
          </a:xfrm>
          <a:custGeom>
            <a:avLst/>
            <a:gdLst/>
            <a:ahLst/>
            <a:cxnLst/>
            <a:rect r="r" b="b" t="t" l="l"/>
            <a:pathLst>
              <a:path h="4114800" w="323947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pizza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C0E20">
                <a:alpha val="100000"/>
              </a:srgbClr>
            </a:gs>
            <a:gs pos="100000">
              <a:srgbClr val="3D282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838" y="3396166"/>
            <a:ext cx="13403152" cy="6166243"/>
          </a:xfrm>
          <a:custGeom>
            <a:avLst/>
            <a:gdLst/>
            <a:ahLst/>
            <a:cxnLst/>
            <a:rect r="r" b="b" t="t" l="l"/>
            <a:pathLst>
              <a:path h="6166243" w="13403152">
                <a:moveTo>
                  <a:pt x="0" y="0"/>
                </a:moveTo>
                <a:lnTo>
                  <a:pt x="13403152" y="0"/>
                </a:lnTo>
                <a:lnTo>
                  <a:pt x="13403152" y="6166243"/>
                </a:lnTo>
                <a:lnTo>
                  <a:pt x="0" y="6166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7362" y="6165447"/>
            <a:ext cx="4013735" cy="4114800"/>
          </a:xfrm>
          <a:custGeom>
            <a:avLst/>
            <a:gdLst/>
            <a:ahLst/>
            <a:cxnLst/>
            <a:rect r="r" b="b" t="t" l="l"/>
            <a:pathLst>
              <a:path h="4114800" w="4013735">
                <a:moveTo>
                  <a:pt x="0" y="0"/>
                </a:moveTo>
                <a:lnTo>
                  <a:pt x="4013735" y="0"/>
                </a:lnTo>
                <a:lnTo>
                  <a:pt x="40137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294" y="1269728"/>
            <a:ext cx="606654" cy="712948"/>
          </a:xfrm>
          <a:custGeom>
            <a:avLst/>
            <a:gdLst/>
            <a:ahLst/>
            <a:cxnLst/>
            <a:rect r="r" b="b" t="t" l="l"/>
            <a:pathLst>
              <a:path h="712948" w="606654">
                <a:moveTo>
                  <a:pt x="0" y="0"/>
                </a:moveTo>
                <a:lnTo>
                  <a:pt x="606654" y="0"/>
                </a:lnTo>
                <a:lnTo>
                  <a:pt x="606654" y="712948"/>
                </a:lnTo>
                <a:lnTo>
                  <a:pt x="0" y="71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34990" y="-741865"/>
            <a:ext cx="5169433" cy="4138031"/>
          </a:xfrm>
          <a:custGeom>
            <a:avLst/>
            <a:gdLst/>
            <a:ahLst/>
            <a:cxnLst/>
            <a:rect r="r" b="b" t="t" l="l"/>
            <a:pathLst>
              <a:path h="4138031" w="5169433">
                <a:moveTo>
                  <a:pt x="0" y="0"/>
                </a:moveTo>
                <a:lnTo>
                  <a:pt x="5169433" y="0"/>
                </a:lnTo>
                <a:lnTo>
                  <a:pt x="5169433" y="4138031"/>
                </a:lnTo>
                <a:lnTo>
                  <a:pt x="0" y="4138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5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82611"/>
            <a:ext cx="2272999" cy="2887181"/>
          </a:xfrm>
          <a:custGeom>
            <a:avLst/>
            <a:gdLst/>
            <a:ahLst/>
            <a:cxnLst/>
            <a:rect r="r" b="b" t="t" l="l"/>
            <a:pathLst>
              <a:path h="2887181" w="2272999">
                <a:moveTo>
                  <a:pt x="0" y="0"/>
                </a:moveTo>
                <a:lnTo>
                  <a:pt x="2272999" y="0"/>
                </a:lnTo>
                <a:lnTo>
                  <a:pt x="2272999" y="2887181"/>
                </a:lnTo>
                <a:lnTo>
                  <a:pt x="0" y="2887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7879" y="1407220"/>
            <a:ext cx="4216267" cy="49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pizza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10022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0293" y="2138833"/>
            <a:ext cx="9929068" cy="5503128"/>
          </a:xfrm>
          <a:custGeom>
            <a:avLst/>
            <a:gdLst/>
            <a:ahLst/>
            <a:cxnLst/>
            <a:rect r="r" b="b" t="t" l="l"/>
            <a:pathLst>
              <a:path h="5503128" w="9929068">
                <a:moveTo>
                  <a:pt x="0" y="0"/>
                </a:moveTo>
                <a:lnTo>
                  <a:pt x="9929069" y="0"/>
                </a:lnTo>
                <a:lnTo>
                  <a:pt x="9929069" y="5503129"/>
                </a:lnTo>
                <a:lnTo>
                  <a:pt x="0" y="550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7587" b="-947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36531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61374" y="1647068"/>
            <a:ext cx="7853250" cy="5966953"/>
          </a:xfrm>
          <a:custGeom>
            <a:avLst/>
            <a:gdLst/>
            <a:ahLst/>
            <a:cxnLst/>
            <a:rect r="r" b="b" t="t" l="l"/>
            <a:pathLst>
              <a:path h="5966953" w="7853250">
                <a:moveTo>
                  <a:pt x="0" y="0"/>
                </a:moveTo>
                <a:lnTo>
                  <a:pt x="7853250" y="0"/>
                </a:lnTo>
                <a:lnTo>
                  <a:pt x="7853250" y="5966952"/>
                </a:lnTo>
                <a:lnTo>
                  <a:pt x="0" y="5966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138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9104" y="2050068"/>
            <a:ext cx="8981116" cy="6186864"/>
          </a:xfrm>
          <a:custGeom>
            <a:avLst/>
            <a:gdLst/>
            <a:ahLst/>
            <a:cxnLst/>
            <a:rect r="r" b="b" t="t" l="l"/>
            <a:pathLst>
              <a:path h="6186864" w="8981116">
                <a:moveTo>
                  <a:pt x="0" y="0"/>
                </a:moveTo>
                <a:lnTo>
                  <a:pt x="8981116" y="0"/>
                </a:lnTo>
                <a:lnTo>
                  <a:pt x="8981116" y="6186864"/>
                </a:lnTo>
                <a:lnTo>
                  <a:pt x="0" y="6186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2" r="-50332" b="-24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2742">
            <a:off x="10767122" y="3352078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3169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860" y="905020"/>
            <a:ext cx="419895" cy="493467"/>
          </a:xfrm>
          <a:custGeom>
            <a:avLst/>
            <a:gdLst/>
            <a:ahLst/>
            <a:cxnLst/>
            <a:rect r="r" b="b" t="t" l="l"/>
            <a:pathLst>
              <a:path h="493467" w="419895">
                <a:moveTo>
                  <a:pt x="0" y="0"/>
                </a:moveTo>
                <a:lnTo>
                  <a:pt x="419895" y="0"/>
                </a:lnTo>
                <a:lnTo>
                  <a:pt x="419895" y="493466"/>
                </a:lnTo>
                <a:lnTo>
                  <a:pt x="0" y="49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996" y="2465250"/>
            <a:ext cx="10871878" cy="5771110"/>
          </a:xfrm>
          <a:custGeom>
            <a:avLst/>
            <a:gdLst/>
            <a:ahLst/>
            <a:cxnLst/>
            <a:rect r="r" b="b" t="t" l="l"/>
            <a:pathLst>
              <a:path h="5771110" w="10871878">
                <a:moveTo>
                  <a:pt x="0" y="0"/>
                </a:moveTo>
                <a:lnTo>
                  <a:pt x="10871878" y="0"/>
                </a:lnTo>
                <a:lnTo>
                  <a:pt x="10871878" y="5771110"/>
                </a:lnTo>
                <a:lnTo>
                  <a:pt x="0" y="577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2" t="0" r="-13437" b="-2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8262" y="4015070"/>
            <a:ext cx="7989726" cy="5073476"/>
          </a:xfrm>
          <a:custGeom>
            <a:avLst/>
            <a:gdLst/>
            <a:ahLst/>
            <a:cxnLst/>
            <a:rect r="r" b="b" t="t" l="l"/>
            <a:pathLst>
              <a:path h="5073476" w="7989726">
                <a:moveTo>
                  <a:pt x="0" y="0"/>
                </a:moveTo>
                <a:lnTo>
                  <a:pt x="7989726" y="0"/>
                </a:lnTo>
                <a:lnTo>
                  <a:pt x="7989726" y="5073476"/>
                </a:lnTo>
                <a:lnTo>
                  <a:pt x="0" y="5073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36748">
            <a:off x="14807475" y="-685299"/>
            <a:ext cx="3121001" cy="3180638"/>
          </a:xfrm>
          <a:custGeom>
            <a:avLst/>
            <a:gdLst/>
            <a:ahLst/>
            <a:cxnLst/>
            <a:rect r="r" b="b" t="t" l="l"/>
            <a:pathLst>
              <a:path h="3180638" w="3121001">
                <a:moveTo>
                  <a:pt x="0" y="0"/>
                </a:moveTo>
                <a:lnTo>
                  <a:pt x="3121001" y="0"/>
                </a:lnTo>
                <a:lnTo>
                  <a:pt x="3121001" y="3180637"/>
                </a:lnTo>
                <a:lnTo>
                  <a:pt x="0" y="3180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7843" y="1203585"/>
            <a:ext cx="1952784" cy="2156690"/>
          </a:xfrm>
          <a:custGeom>
            <a:avLst/>
            <a:gdLst/>
            <a:ahLst/>
            <a:cxnLst/>
            <a:rect r="r" b="b" t="t" l="l"/>
            <a:pathLst>
              <a:path h="2156690" w="1952784">
                <a:moveTo>
                  <a:pt x="0" y="0"/>
                </a:moveTo>
                <a:lnTo>
                  <a:pt x="1952785" y="0"/>
                </a:lnTo>
                <a:lnTo>
                  <a:pt x="1952785" y="2156689"/>
                </a:lnTo>
                <a:lnTo>
                  <a:pt x="0" y="2156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8624" y="1057275"/>
            <a:ext cx="2028767" cy="32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2343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9052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5462509" y="1697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94" y="1119052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07696" y="1119052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94" y="5329238"/>
            <a:ext cx="3838710" cy="38387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t="0" r="-383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07696" y="5329238"/>
            <a:ext cx="3838710" cy="38387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t="0" r="-3102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2063558">
            <a:off x="10424255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0322" y="2138833"/>
            <a:ext cx="7744172" cy="6007576"/>
          </a:xfrm>
          <a:custGeom>
            <a:avLst/>
            <a:gdLst/>
            <a:ahLst/>
            <a:cxnLst/>
            <a:rect r="r" b="b" t="t" l="l"/>
            <a:pathLst>
              <a:path h="6007576" w="7744172">
                <a:moveTo>
                  <a:pt x="0" y="0"/>
                </a:moveTo>
                <a:lnTo>
                  <a:pt x="7744172" y="0"/>
                </a:lnTo>
                <a:lnTo>
                  <a:pt x="7744172" y="6007577"/>
                </a:lnTo>
                <a:lnTo>
                  <a:pt x="0" y="6007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20" t="0" r="-6796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82615" y="1204976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pizza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3763" y="1656443"/>
            <a:ext cx="7580861" cy="5405157"/>
          </a:xfrm>
          <a:custGeom>
            <a:avLst/>
            <a:gdLst/>
            <a:ahLst/>
            <a:cxnLst/>
            <a:rect r="r" b="b" t="t" l="l"/>
            <a:pathLst>
              <a:path h="5405157" w="7580861">
                <a:moveTo>
                  <a:pt x="0" y="0"/>
                </a:moveTo>
                <a:lnTo>
                  <a:pt x="7580861" y="0"/>
                </a:lnTo>
                <a:lnTo>
                  <a:pt x="7580861" y="5405157"/>
                </a:lnTo>
                <a:lnTo>
                  <a:pt x="0" y="5405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8" t="0" r="-340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29917">
            <a:off x="653400" y="-651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5183" y="2378368"/>
            <a:ext cx="8996940" cy="5871477"/>
          </a:xfrm>
          <a:custGeom>
            <a:avLst/>
            <a:gdLst/>
            <a:ahLst/>
            <a:cxnLst/>
            <a:rect r="r" b="b" t="t" l="l"/>
            <a:pathLst>
              <a:path h="5871477" w="8996940">
                <a:moveTo>
                  <a:pt x="0" y="0"/>
                </a:moveTo>
                <a:lnTo>
                  <a:pt x="8996940" y="0"/>
                </a:lnTo>
                <a:lnTo>
                  <a:pt x="8996940" y="5871477"/>
                </a:lnTo>
                <a:lnTo>
                  <a:pt x="0" y="5871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5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92384" y="909812"/>
            <a:ext cx="419895" cy="493467"/>
          </a:xfrm>
          <a:custGeom>
            <a:avLst/>
            <a:gdLst/>
            <a:ahLst/>
            <a:cxnLst/>
            <a:rect r="r" b="b" t="t" l="l"/>
            <a:pathLst>
              <a:path h="493467" w="419895">
                <a:moveTo>
                  <a:pt x="0" y="0"/>
                </a:moveTo>
                <a:lnTo>
                  <a:pt x="419895" y="0"/>
                </a:lnTo>
                <a:lnTo>
                  <a:pt x="419895" y="493467"/>
                </a:lnTo>
                <a:lnTo>
                  <a:pt x="0" y="493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12279" y="1057275"/>
            <a:ext cx="2028767" cy="32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2343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115098" y="185140"/>
            <a:ext cx="16218603" cy="8352580"/>
          </a:xfrm>
          <a:custGeom>
            <a:avLst/>
            <a:gdLst/>
            <a:ahLst/>
            <a:cxnLst/>
            <a:rect r="r" b="b" t="t" l="l"/>
            <a:pathLst>
              <a:path h="8352580" w="16218603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670">
            <a:off x="-182654" y="6067748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010696">
            <a:off x="6527905" y="47813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6319291" y="882410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92860" y="1897127"/>
            <a:ext cx="9551512" cy="5869216"/>
          </a:xfrm>
          <a:custGeom>
            <a:avLst/>
            <a:gdLst/>
            <a:ahLst/>
            <a:cxnLst/>
            <a:rect r="r" b="b" t="t" l="l"/>
            <a:pathLst>
              <a:path h="5869216" w="9551512">
                <a:moveTo>
                  <a:pt x="0" y="0"/>
                </a:moveTo>
                <a:lnTo>
                  <a:pt x="9551512" y="0"/>
                </a:lnTo>
                <a:lnTo>
                  <a:pt x="9551512" y="5869216"/>
                </a:lnTo>
                <a:lnTo>
                  <a:pt x="0" y="5869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55" r="-41848" b="-33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9935" y="2554527"/>
            <a:ext cx="6067586" cy="4114800"/>
          </a:xfrm>
          <a:custGeom>
            <a:avLst/>
            <a:gdLst/>
            <a:ahLst/>
            <a:cxnLst/>
            <a:rect r="r" b="b" t="t" l="l"/>
            <a:pathLst>
              <a:path h="4114800" w="6067586">
                <a:moveTo>
                  <a:pt x="0" y="0"/>
                </a:moveTo>
                <a:lnTo>
                  <a:pt x="6067586" y="0"/>
                </a:lnTo>
                <a:lnTo>
                  <a:pt x="6067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DC0E20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4232" y="774379"/>
            <a:ext cx="2028767" cy="32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2343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 pizza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48612" y="673956"/>
            <a:ext cx="419895" cy="493467"/>
          </a:xfrm>
          <a:custGeom>
            <a:avLst/>
            <a:gdLst/>
            <a:ahLst/>
            <a:cxnLst/>
            <a:rect r="r" b="b" t="t" l="l"/>
            <a:pathLst>
              <a:path h="493467" w="419895">
                <a:moveTo>
                  <a:pt x="0" y="0"/>
                </a:moveTo>
                <a:lnTo>
                  <a:pt x="419895" y="0"/>
                </a:lnTo>
                <a:lnTo>
                  <a:pt x="419895" y="493466"/>
                </a:lnTo>
                <a:lnTo>
                  <a:pt x="0" y="493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6859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633166" y="5716770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8398" y="1876837"/>
            <a:ext cx="9512439" cy="5847647"/>
          </a:xfrm>
          <a:custGeom>
            <a:avLst/>
            <a:gdLst/>
            <a:ahLst/>
            <a:cxnLst/>
            <a:rect r="r" b="b" t="t" l="l"/>
            <a:pathLst>
              <a:path h="5847647" w="9512439">
                <a:moveTo>
                  <a:pt x="0" y="0"/>
                </a:moveTo>
                <a:lnTo>
                  <a:pt x="9512440" y="0"/>
                </a:lnTo>
                <a:lnTo>
                  <a:pt x="9512440" y="5847647"/>
                </a:lnTo>
                <a:lnTo>
                  <a:pt x="0" y="5847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327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80775" y="1114624"/>
            <a:ext cx="2278525" cy="27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NP pizza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DAGb9vUnYbo</dc:identifier>
  <dcterms:modified xsi:type="dcterms:W3CDTF">2011-08-01T06:04:30Z</dcterms:modified>
  <cp:revision>1</cp:revision>
  <dc:title>NP pizza</dc:title>
</cp:coreProperties>
</file>